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12"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0B38856-70C0-4445-823A-1C80E070871D}"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E3025-32EB-42FC-AF59-C0E9765D79B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1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38856-70C0-4445-823A-1C80E070871D}"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397442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38856-70C0-4445-823A-1C80E070871D}"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E3025-32EB-42FC-AF59-C0E9765D79B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865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38856-70C0-4445-823A-1C80E070871D}"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232310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38856-70C0-4445-823A-1C80E070871D}"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E3025-32EB-42FC-AF59-C0E9765D79B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63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38856-70C0-4445-823A-1C80E070871D}"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92721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B38856-70C0-4445-823A-1C80E070871D}"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284047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B38856-70C0-4445-823A-1C80E070871D}"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49681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38856-70C0-4445-823A-1C80E070871D}"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283459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38856-70C0-4445-823A-1C80E070871D}"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E3025-32EB-42FC-AF59-C0E9765D79B2}" type="slidenum">
              <a:rPr lang="en-US" smtClean="0"/>
              <a:t>‹#›</a:t>
            </a:fld>
            <a:endParaRPr lang="en-US"/>
          </a:p>
        </p:txBody>
      </p:sp>
    </p:spTree>
    <p:extLst>
      <p:ext uri="{BB962C8B-B14F-4D97-AF65-F5344CB8AC3E}">
        <p14:creationId xmlns:p14="http://schemas.microsoft.com/office/powerpoint/2010/main" val="160419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38856-70C0-4445-823A-1C80E070871D}"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E3025-32EB-42FC-AF59-C0E9765D79B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99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0B38856-70C0-4445-823A-1C80E070871D}" type="datetimeFigureOut">
              <a:rPr lang="en-US" smtClean="0"/>
              <a:t>11/20/16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ADE3025-32EB-42FC-AF59-C0E9765D79B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066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 Portfolio </a:t>
            </a:r>
            <a:endParaRPr lang="en-US" dirty="0"/>
          </a:p>
        </p:txBody>
      </p:sp>
      <p:sp>
        <p:nvSpPr>
          <p:cNvPr id="3" name="Subtitle 2"/>
          <p:cNvSpPr>
            <a:spLocks noGrp="1"/>
          </p:cNvSpPr>
          <p:nvPr>
            <p:ph type="subTitle" idx="1"/>
          </p:nvPr>
        </p:nvSpPr>
        <p:spPr/>
        <p:txBody>
          <a:bodyPr/>
          <a:lstStyle/>
          <a:p>
            <a:r>
              <a:rPr lang="en-US" dirty="0" smtClean="0"/>
              <a:t>Kourtney Collins </a:t>
            </a:r>
          </a:p>
          <a:p>
            <a:r>
              <a:rPr lang="en-US" dirty="0" smtClean="0"/>
              <a:t>Horticulture 203 </a:t>
            </a:r>
          </a:p>
          <a:p>
            <a:endParaRPr lang="en-US" dirty="0"/>
          </a:p>
        </p:txBody>
      </p:sp>
    </p:spTree>
    <p:extLst>
      <p:ext uri="{BB962C8B-B14F-4D97-AF65-F5344CB8AC3E}">
        <p14:creationId xmlns:p14="http://schemas.microsoft.com/office/powerpoint/2010/main" val="31140750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Centerpiece-Carnations, </a:t>
            </a:r>
            <a:r>
              <a:rPr lang="en-US" dirty="0" err="1" smtClean="0"/>
              <a:t>daisys</a:t>
            </a:r>
            <a:r>
              <a:rPr lang="en-US" dirty="0" smtClean="0"/>
              <a:t>, leatherleaf, vase </a:t>
            </a:r>
            <a:endParaRPr lang="en-US" dirty="0"/>
          </a:p>
        </p:txBody>
      </p:sp>
      <p:pic>
        <p:nvPicPr>
          <p:cNvPr id="1026" name="Picture 2" descr="https://scontent-dfw1-1.xx.fbcdn.net/hphotos-xfp1/t31.0-8/s960x960/12371067_10208580577056297_8402161481895002434_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898" y="2147422"/>
            <a:ext cx="3249905" cy="4351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content-dfw1-1.xx.fbcdn.net/hphotos-xlt1/v/t1.0-9/12346582_10208580625097498_8261561446133233162_n.jpg?oh=de3788f5660228bf3d8540515b1441ac&amp;oe=56E13DC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9623" y="2559371"/>
            <a:ext cx="2780808" cy="37077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22017" y="2057095"/>
            <a:ext cx="4082603" cy="3693319"/>
          </a:xfrm>
          <a:prstGeom prst="rect">
            <a:avLst/>
          </a:prstGeom>
          <a:noFill/>
        </p:spPr>
        <p:txBody>
          <a:bodyPr wrap="square" rtlCol="0">
            <a:spAutoFit/>
          </a:bodyPr>
          <a:lstStyle/>
          <a:p>
            <a:r>
              <a:rPr lang="en-US" dirty="0" smtClean="0"/>
              <a:t>Form-The overall form is a round/dome-like shape that is evenly spaced out from each side. The greenery helps give the over shape by creating the levels to the “dome”. </a:t>
            </a:r>
          </a:p>
          <a:p>
            <a:endParaRPr lang="en-US" dirty="0"/>
          </a:p>
          <a:p>
            <a:r>
              <a:rPr lang="en-US" dirty="0" smtClean="0"/>
              <a:t>Proportion-the placement of each carnation and easy daisy complements each other and fills in the space between each other. The filler supports the shape and the mass breaks apart the green while also keeping each side/flower the same level for each point in the dome. </a:t>
            </a:r>
            <a:endParaRPr lang="en-US" dirty="0"/>
          </a:p>
        </p:txBody>
      </p:sp>
    </p:spTree>
    <p:extLst>
      <p:ext uri="{BB962C8B-B14F-4D97-AF65-F5344CB8AC3E}">
        <p14:creationId xmlns:p14="http://schemas.microsoft.com/office/powerpoint/2010/main" val="14605918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Horizontal-Rose, Sunflower, Aster, vase </a:t>
            </a:r>
            <a:endParaRPr lang="en-US" dirty="0"/>
          </a:p>
        </p:txBody>
      </p:sp>
      <p:pic>
        <p:nvPicPr>
          <p:cNvPr id="2052" name="Picture 4" descr="https://scontent-dfw1-1.xx.fbcdn.net/hphotos-xap1/v/t1.0-9/12345457_10208580577016296_2172794450575439604_n.jpg?oh=789907bee84a7b9e93abdc137d911e53&amp;oe=56E2F85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804" y="2046555"/>
            <a:ext cx="5834196" cy="435133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content-dfw1-1.xx.fbcdn.net/hphotos-xpf1/v/t1.0-9/12241281_10208580609537109_7436072328480207600_n.jpg?oh=d8a15edfc2295eee6d37eba8d4d45bac&amp;oe=57208BA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2431" y="2495325"/>
            <a:ext cx="2590347" cy="34537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26605" y="2495325"/>
            <a:ext cx="3565395" cy="3139321"/>
          </a:xfrm>
          <a:prstGeom prst="rect">
            <a:avLst/>
          </a:prstGeom>
          <a:noFill/>
        </p:spPr>
        <p:txBody>
          <a:bodyPr wrap="square" rtlCol="0">
            <a:spAutoFit/>
          </a:bodyPr>
          <a:lstStyle/>
          <a:p>
            <a:r>
              <a:rPr lang="en-US" dirty="0" smtClean="0"/>
              <a:t>Size- The size was important to work with because it was a flatter and wider piece that had to complement where each flower was placed without being to long or short. </a:t>
            </a:r>
          </a:p>
          <a:p>
            <a:endParaRPr lang="en-US" dirty="0"/>
          </a:p>
          <a:p>
            <a:r>
              <a:rPr lang="en-US" dirty="0" smtClean="0"/>
              <a:t>Balance- The sunflowers and roses are both mass and they balance each other out in that the sunflowers are more centered and focused, the smaller roses draw the eye in also. </a:t>
            </a:r>
          </a:p>
        </p:txBody>
      </p:sp>
    </p:spTree>
    <p:extLst>
      <p:ext uri="{BB962C8B-B14F-4D97-AF65-F5344CB8AC3E}">
        <p14:creationId xmlns:p14="http://schemas.microsoft.com/office/powerpoint/2010/main" val="8362921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Symmetrical Triangle-Iris, leatherleaf, daisy mums, vase</a:t>
            </a:r>
            <a:endParaRPr lang="en-US" dirty="0"/>
          </a:p>
        </p:txBody>
      </p:sp>
      <p:pic>
        <p:nvPicPr>
          <p:cNvPr id="4098" name="Picture 2" descr="https://scontent-dfw1-1.xx.fbcdn.net/hphotos-xfl1/v/t1.0-9/12345521_10208580591336654_3595687643905921082_n.jpg?oh=ab08ecfd56950a1f245e39f28839c96a&amp;oe=5715A9E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5717" y="2044565"/>
            <a:ext cx="3249905" cy="435133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scontent-dfw1-1.xx.fbcdn.net/hphotos-xpt1/v/t1.0-9/11140022_10208580618137324_2927246611135282536_n.jpg?oh=b065329b3643616cb1be8bc398009720&amp;oe=571F93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999206" y="1338742"/>
            <a:ext cx="3054182" cy="40722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832035" y="2444119"/>
            <a:ext cx="3909391" cy="2862322"/>
          </a:xfrm>
          <a:prstGeom prst="rect">
            <a:avLst/>
          </a:prstGeom>
          <a:noFill/>
        </p:spPr>
        <p:txBody>
          <a:bodyPr wrap="square" rtlCol="0">
            <a:spAutoFit/>
          </a:bodyPr>
          <a:lstStyle/>
          <a:p>
            <a:r>
              <a:rPr lang="en-US" dirty="0" smtClean="0"/>
              <a:t>Line-Each long stem represented a line extending from the center creating a triangle and another within. The last points on each triangle shape gave the overall shape to the design. </a:t>
            </a:r>
          </a:p>
          <a:p>
            <a:endParaRPr lang="en-US" dirty="0"/>
          </a:p>
          <a:p>
            <a:r>
              <a:rPr lang="en-US" dirty="0" smtClean="0"/>
              <a:t>Contrast-The two triangles are made with two very different flowers that also contrast in color so they become very distinct. </a:t>
            </a:r>
            <a:endParaRPr lang="en-US" dirty="0"/>
          </a:p>
        </p:txBody>
      </p:sp>
    </p:spTree>
    <p:extLst>
      <p:ext uri="{BB962C8B-B14F-4D97-AF65-F5344CB8AC3E}">
        <p14:creationId xmlns:p14="http://schemas.microsoft.com/office/powerpoint/2010/main" val="34313285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Swirl Vase- Curly Willow, </a:t>
            </a:r>
            <a:r>
              <a:rPr lang="en-US" dirty="0" err="1" smtClean="0"/>
              <a:t>Hypericum</a:t>
            </a:r>
            <a:r>
              <a:rPr lang="en-US" dirty="0" smtClean="0"/>
              <a:t>, English ivy, Tulip, rocks, vase</a:t>
            </a:r>
            <a:endParaRPr lang="en-US" dirty="0"/>
          </a:p>
        </p:txBody>
      </p:sp>
      <p:pic>
        <p:nvPicPr>
          <p:cNvPr id="5122" name="Picture 2" descr="https://scontent-dfw1-1.xx.fbcdn.net/hphotos-xat1/v/t1.0-9/12075019_10208580577656312_2240028853630438642_n.jpg?oh=b9297c667cf8c4946217a7649a54e36e&amp;oe=56EADC7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0434" y="1997477"/>
            <a:ext cx="3263503"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scontent-dfw1-1.xx.fbcdn.net/hphotos-xpf1/v/t1.0-9/12241281_10208580609497108_8073638186067184263_n.jpg?oh=df6f5fb588ebbc67a3f07121805eaf58&amp;oe=56DF73F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4843" y="3637037"/>
            <a:ext cx="2033833" cy="27117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212169" y="2794715"/>
            <a:ext cx="3850783" cy="2585323"/>
          </a:xfrm>
          <a:prstGeom prst="rect">
            <a:avLst/>
          </a:prstGeom>
          <a:noFill/>
        </p:spPr>
        <p:txBody>
          <a:bodyPr wrap="square" rtlCol="0">
            <a:spAutoFit/>
          </a:bodyPr>
          <a:lstStyle/>
          <a:p>
            <a:r>
              <a:rPr lang="en-US" dirty="0" smtClean="0"/>
              <a:t>Space- each tulip was evenly spaced throughout the vase and gave the inside of the vase empty space. </a:t>
            </a:r>
          </a:p>
          <a:p>
            <a:endParaRPr lang="en-US" dirty="0" smtClean="0"/>
          </a:p>
          <a:p>
            <a:r>
              <a:rPr lang="en-US" dirty="0" smtClean="0"/>
              <a:t>Armature-The willow in the vase supports the flowers and keeps all the stems upright and the rocks in the bottom hold down the bigger stems and looks appealing. </a:t>
            </a:r>
            <a:endParaRPr lang="en-US" dirty="0"/>
          </a:p>
        </p:txBody>
      </p:sp>
    </p:spTree>
    <p:extLst>
      <p:ext uri="{BB962C8B-B14F-4D97-AF65-F5344CB8AC3E}">
        <p14:creationId xmlns:p14="http://schemas.microsoft.com/office/powerpoint/2010/main" val="13446889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Vase Levels-Gerbera Daisy, Aster, vase, spray carnations </a:t>
            </a:r>
            <a:endParaRPr lang="en-US" dirty="0"/>
          </a:p>
        </p:txBody>
      </p:sp>
      <p:pic>
        <p:nvPicPr>
          <p:cNvPr id="6146" name="Picture 2" descr="https://scontent-dfw1-1.xx.fbcdn.net/hphotos-xlp1/v/t1.0-9/12346493_10208580577536309_6410874813502024275_n.jpg?oh=d88ec0e233feea9563dd9a3ef0a3af2c&amp;oe=56E6E21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6039" y="2018809"/>
            <a:ext cx="3263503" cy="435133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content-dfw1-1.xx.fbcdn.net/hphotos-xal1/v/t1.0-9/12376756_10208580635257752_4352253305770999493_n.jpg?oh=39cb3e52fd0f49f0a3fcc5d3ce43cffe&amp;oe=5714F30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494" t="4647" b="4982"/>
          <a:stretch/>
        </p:blipFill>
        <p:spPr bwMode="auto">
          <a:xfrm>
            <a:off x="3464417" y="2529593"/>
            <a:ext cx="2318197" cy="3558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85113" y="2319129"/>
            <a:ext cx="4399722" cy="3416320"/>
          </a:xfrm>
          <a:prstGeom prst="rect">
            <a:avLst/>
          </a:prstGeom>
          <a:noFill/>
        </p:spPr>
        <p:txBody>
          <a:bodyPr wrap="square" rtlCol="0">
            <a:spAutoFit/>
          </a:bodyPr>
          <a:lstStyle/>
          <a:p>
            <a:r>
              <a:rPr lang="en-US" dirty="0" smtClean="0"/>
              <a:t>Balance- the balance between the size of the vase to the size of the flower on top balance each other. Also it is more full on the bottom compared to the top, but it is balanced because the top is more full and not to thin. </a:t>
            </a:r>
          </a:p>
          <a:p>
            <a:endParaRPr lang="en-US" dirty="0"/>
          </a:p>
          <a:p>
            <a:r>
              <a:rPr lang="en-US" dirty="0" smtClean="0"/>
              <a:t>Form-The form was a towering shape that started at the top being the tallest and in the center. The mass was close to the vase and balanced each side. </a:t>
            </a:r>
          </a:p>
          <a:p>
            <a:endParaRPr lang="en-US" dirty="0"/>
          </a:p>
          <a:p>
            <a:endParaRPr lang="en-US" dirty="0"/>
          </a:p>
        </p:txBody>
      </p:sp>
    </p:spTree>
    <p:extLst>
      <p:ext uri="{BB962C8B-B14F-4D97-AF65-F5344CB8AC3E}">
        <p14:creationId xmlns:p14="http://schemas.microsoft.com/office/powerpoint/2010/main" val="30541084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66</TotalTime>
  <Words>412</Words>
  <Application>Microsoft Macintosh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Integral</vt:lpstr>
      <vt:lpstr>Design Portfolio </vt:lpstr>
      <vt:lpstr>Round Centerpiece-Carnations, daisys, leatherleaf, vase </vt:lpstr>
      <vt:lpstr>Horizontal-Rose, Sunflower, Aster, vase </vt:lpstr>
      <vt:lpstr>Symmetrical Triangle-Iris, leatherleaf, daisy mums, vase</vt:lpstr>
      <vt:lpstr>Swirl Vase- Curly Willow, Hypericum, English ivy, Tulip, rocks, vase</vt:lpstr>
      <vt:lpstr>Vase Levels-Gerbera Daisy, Aster, vase, spray carnations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Portfolio</dc:title>
  <dc:creator>Kourt</dc:creator>
  <cp:lastModifiedBy>Dillon Sappington</cp:lastModifiedBy>
  <cp:revision>7</cp:revision>
  <dcterms:created xsi:type="dcterms:W3CDTF">2015-12-12T01:27:21Z</dcterms:created>
  <dcterms:modified xsi:type="dcterms:W3CDTF">2016-11-21T02:52:48Z</dcterms:modified>
</cp:coreProperties>
</file>